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4" r:id="rId6"/>
    <p:sldId id="262" r:id="rId7"/>
    <p:sldId id="271" r:id="rId8"/>
    <p:sldId id="261" r:id="rId9"/>
    <p:sldId id="295" r:id="rId10"/>
    <p:sldId id="270" r:id="rId11"/>
    <p:sldId id="272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64" r:id="rId21"/>
    <p:sldId id="263" r:id="rId22"/>
    <p:sldId id="265" r:id="rId23"/>
    <p:sldId id="266" r:id="rId24"/>
    <p:sldId id="267" r:id="rId25"/>
    <p:sldId id="268" r:id="rId26"/>
    <p:sldId id="269" r:id="rId27"/>
    <p:sldId id="289" r:id="rId28"/>
    <p:sldId id="297" r:id="rId29"/>
    <p:sldId id="298" r:id="rId30"/>
    <p:sldId id="290" r:id="rId31"/>
    <p:sldId id="299" r:id="rId32"/>
    <p:sldId id="301" r:id="rId33"/>
    <p:sldId id="300" r:id="rId34"/>
    <p:sldId id="283" r:id="rId35"/>
    <p:sldId id="287" r:id="rId36"/>
    <p:sldId id="302" r:id="rId37"/>
    <p:sldId id="303" r:id="rId38"/>
    <p:sldId id="286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TP1: </a:t>
            </a: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0" y="938462"/>
            <a:ext cx="7659825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9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48" y="938462"/>
            <a:ext cx="7560830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1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WAT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6" y="938462"/>
            <a:ext cx="7746334" cy="58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SHIT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90" y="938462"/>
            <a:ext cx="7519946" cy="58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33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THANK GOD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33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FINALLY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0" y="938462"/>
            <a:ext cx="7659825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NOT… RIGHT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34" y="938462"/>
            <a:ext cx="80364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Sequential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00" y="938462"/>
            <a:ext cx="7744326" cy="58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Soft Shadows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Test4 --</a:t>
            </a:r>
            <a:r>
              <a:rPr lang="en-US" dirty="0" err="1" smtClean="0"/>
              <a:t>ss</a:t>
            </a:r>
            <a:r>
              <a:rPr lang="en-US" dirty="0" smtClean="0"/>
              <a:t> 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8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Test4 --</a:t>
            </a:r>
            <a:r>
              <a:rPr lang="en-US" dirty="0" err="1" smtClean="0"/>
              <a:t>ss</a:t>
            </a:r>
            <a:r>
              <a:rPr lang="en-US" dirty="0" smtClean="0"/>
              <a:t> 8 --AA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Test5 --SS8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Test5 --SS8 --AA4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6726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Sequential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82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r>
              <a:rPr lang="en-US" dirty="0" smtClean="0"/>
              <a:t>Test5: Driver </a:t>
            </a:r>
            <a:r>
              <a:rPr lang="en-US" dirty="0" err="1" smtClean="0"/>
              <a:t>Crashou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47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01" y="2394284"/>
            <a:ext cx="7945033" cy="21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73737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24454" y="3733798"/>
            <a:ext cx="52593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 OS X CPU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~11821ms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~53842ms</a:t>
            </a:r>
          </a:p>
          <a:p>
            <a:r>
              <a:rPr lang="en-US" dirty="0" smtClean="0"/>
              <a:t>Test5: </a:t>
            </a:r>
            <a:r>
              <a:rPr lang="en-US" dirty="0" smtClean="0"/>
              <a:t>~155802ms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40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73737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24454" y="3733798"/>
            <a:ext cx="52593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 OS X CPU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~11821ms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~53842ms</a:t>
            </a:r>
          </a:p>
          <a:p>
            <a:r>
              <a:rPr lang="en-US" dirty="0" smtClean="0"/>
              <a:t>Test5: </a:t>
            </a:r>
            <a:r>
              <a:rPr lang="en-US" dirty="0" smtClean="0"/>
              <a:t>~155802ms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69989" y="1239253"/>
            <a:ext cx="2480094" cy="2707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73737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24454" y="3733798"/>
            <a:ext cx="52593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 OS X CPU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~11821ms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~53842ms</a:t>
            </a:r>
          </a:p>
          <a:p>
            <a:r>
              <a:rPr lang="en-US" dirty="0" smtClean="0"/>
              <a:t>Test5: </a:t>
            </a:r>
            <a:r>
              <a:rPr lang="en-US" dirty="0" smtClean="0"/>
              <a:t>~155802ms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69989" y="1239253"/>
            <a:ext cx="2480094" cy="2707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5000" dirty="0" smtClean="0">
                <a:solidFill>
                  <a:srgbClr val="FF0000"/>
                </a:solidFill>
              </a:rPr>
              <a:t>!!!!!!!!!</a:t>
            </a:r>
            <a:endParaRPr lang="en-US" sz="3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0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REALTIME?</a:t>
            </a:r>
            <a:endParaRPr lang="en-US" sz="9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3200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Faltou</a:t>
            </a:r>
            <a:r>
              <a:rPr lang="en-US" dirty="0" smtClean="0"/>
              <a:t> tempo</a:t>
            </a:r>
            <a:br>
              <a:rPr lang="en-US" dirty="0" smtClean="0"/>
            </a:br>
            <a:r>
              <a:rPr lang="en-US" dirty="0" smtClean="0"/>
              <a:t>T_T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36" y="261420"/>
            <a:ext cx="4649536" cy="46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3200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Faltou</a:t>
            </a:r>
            <a:r>
              <a:rPr lang="en-US" dirty="0" smtClean="0"/>
              <a:t> tempo</a:t>
            </a:r>
            <a:br>
              <a:rPr lang="en-US" dirty="0" smtClean="0"/>
            </a:br>
            <a:r>
              <a:rPr lang="en-US" dirty="0" smtClean="0"/>
              <a:t>T_T</a:t>
            </a:r>
            <a:endParaRPr lang="en-US" dirty="0"/>
          </a:p>
        </p:txBody>
      </p:sp>
      <p:sp>
        <p:nvSpPr>
          <p:cNvPr id="3" name="Subtitle 3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Mas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8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315"/>
            <a:ext cx="12192000" cy="81814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TRANSFER SCENE SPECIFICATION TO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40" y="529388"/>
            <a:ext cx="710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315"/>
            <a:ext cx="12192000" cy="81814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TRANSFER SCENE SPECIFICATION TO DEVICE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40" y="529388"/>
            <a:ext cx="710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476</TotalTime>
  <Words>697</Words>
  <Application>Microsoft Macintosh PowerPoint</Application>
  <PresentationFormat>Widescreen</PresentationFormat>
  <Paragraphs>230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Century Gothic</vt:lpstr>
      <vt:lpstr>Arial</vt:lpstr>
      <vt:lpstr>Mesh</vt:lpstr>
      <vt:lpstr>TP1: Raytracer</vt:lpstr>
      <vt:lpstr>Sequential Raytracer</vt:lpstr>
      <vt:lpstr>Sequential Raytracer</vt:lpstr>
      <vt:lpstr>PowerPoint Presentation</vt:lpstr>
      <vt:lpstr>OpenCL Raytracer</vt:lpstr>
      <vt:lpstr>OpenCL Raytracer</vt:lpstr>
      <vt:lpstr>PROBLEMS</vt:lpstr>
      <vt:lpstr>TRANSFER SCENE SPECIFICATION TO DEVICE</vt:lpstr>
      <vt:lpstr>TRANSFER SCENE SPECIFICATION TO DEVICE</vt:lpstr>
      <vt:lpstr>Correct</vt:lpstr>
      <vt:lpstr>PROBLEMS</vt:lpstr>
      <vt:lpstr>Correct</vt:lpstr>
      <vt:lpstr>WAT</vt:lpstr>
      <vt:lpstr>SHIT</vt:lpstr>
      <vt:lpstr>Correct</vt:lpstr>
      <vt:lpstr>THANK GOD</vt:lpstr>
      <vt:lpstr>FINALLY</vt:lpstr>
      <vt:lpstr>CORRECT</vt:lpstr>
      <vt:lpstr>NOT… RIGHT</vt:lpstr>
      <vt:lpstr>PowerPoint Presentation</vt:lpstr>
      <vt:lpstr>test4</vt:lpstr>
      <vt:lpstr>Test4 --ss 8</vt:lpstr>
      <vt:lpstr>Test4 --ss 8 --AA 4</vt:lpstr>
      <vt:lpstr>Test5</vt:lpstr>
      <vt:lpstr>Test5 --SS8</vt:lpstr>
      <vt:lpstr>Test5 --SS8 --AA4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REALTIME?</vt:lpstr>
      <vt:lpstr>Faltou tempo T_T</vt:lpstr>
      <vt:lpstr>Faltou tempo T_T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25</cp:revision>
  <dcterms:created xsi:type="dcterms:W3CDTF">2015-10-25T19:11:08Z</dcterms:created>
  <dcterms:modified xsi:type="dcterms:W3CDTF">2015-10-26T03:09:04Z</dcterms:modified>
</cp:coreProperties>
</file>